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Iなし" id="{5B395956-4CDC-47FE-90EA-B881D475B4E1}">
          <p14:sldIdLst>
            <p14:sldId id="260"/>
            <p14:sldId id="258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55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70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3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12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5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24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7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23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47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9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9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C635F-6F3F-1865-E0C2-1DF85088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769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6600" dirty="0"/>
              <a:t>利益相反状態がない場合の</a:t>
            </a:r>
            <a:br>
              <a:rPr lang="en-US" altLang="ja-JP" sz="6600" dirty="0"/>
            </a:br>
            <a:r>
              <a:rPr lang="ja-JP" altLang="en-US" sz="6600" dirty="0"/>
              <a:t>スライド表示例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76776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2565E-6057-134B-A734-58353B8D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000" dirty="0">
                <a:latin typeface="+mn-ea"/>
                <a:ea typeface="+mn-ea"/>
              </a:rPr>
              <a:t>日本看護倫理学会第</a:t>
            </a:r>
            <a:r>
              <a:rPr lang="en-US" altLang="ja-JP" sz="4000" dirty="0">
                <a:latin typeface="+mn-ea"/>
                <a:ea typeface="+mn-ea"/>
              </a:rPr>
              <a:t>16</a:t>
            </a:r>
            <a:r>
              <a:rPr lang="ja-JP" altLang="en-US" sz="4000" dirty="0">
                <a:latin typeface="+mn-ea"/>
                <a:ea typeface="+mn-ea"/>
              </a:rPr>
              <a:t>回年次大会　</a:t>
            </a:r>
            <a:r>
              <a:rPr lang="en-US" altLang="ja-JP" sz="4000" dirty="0">
                <a:latin typeface="+mn-ea"/>
                <a:ea typeface="+mn-ea"/>
              </a:rPr>
              <a:t>COI</a:t>
            </a:r>
            <a:r>
              <a:rPr lang="ja-JP" altLang="en-US" sz="4000" dirty="0">
                <a:latin typeface="+mn-ea"/>
                <a:ea typeface="+mn-ea"/>
              </a:rPr>
              <a:t>開示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2A9879-34EA-AF97-0048-5D035CB99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5278"/>
            <a:ext cx="10515600" cy="4061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3600" dirty="0"/>
              <a:t>氏名　：　倫理花子</a:t>
            </a:r>
            <a:endParaRPr lang="en-US" altLang="ja-JP" sz="3600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3600" dirty="0"/>
              <a:t>所属　：　○○病院○○部</a:t>
            </a:r>
            <a:endParaRPr kumimoji="1" lang="en-US" altLang="ja-JP" sz="3600" dirty="0"/>
          </a:p>
          <a:p>
            <a:endParaRPr lang="en-US" altLang="ja-JP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sz="3600" dirty="0">
                <a:latin typeface="+mn-ea"/>
                <a:ea typeface="+mn-ea"/>
              </a:rPr>
              <a:t>当演題発表に関連し、開示すべき</a:t>
            </a:r>
            <a:r>
              <a:rPr lang="en-US" altLang="ja-JP" sz="3600" dirty="0">
                <a:latin typeface="+mn-ea"/>
                <a:ea typeface="+mn-ea"/>
              </a:rPr>
              <a:t>COI</a:t>
            </a:r>
            <a:r>
              <a:rPr lang="ja-JP" altLang="en-US" sz="3600" dirty="0">
                <a:latin typeface="+mn-ea"/>
                <a:ea typeface="+mn-ea"/>
              </a:rPr>
              <a:t>関係にある</a:t>
            </a:r>
            <a:br>
              <a:rPr lang="en-US" altLang="ja-JP" sz="3600" dirty="0">
                <a:latin typeface="+mn-ea"/>
                <a:ea typeface="+mn-ea"/>
              </a:rPr>
            </a:br>
            <a:r>
              <a:rPr lang="ja-JP" altLang="en-US" sz="3600" dirty="0">
                <a:latin typeface="+mn-ea"/>
                <a:ea typeface="+mn-ea"/>
              </a:rPr>
              <a:t>企業・組織および団体等はありません。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2493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50E7C1-9F98-B028-AE86-6F19BD48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/>
          <a:lstStyle/>
          <a:p>
            <a:r>
              <a:rPr kumimoji="1" lang="ja-JP" altLang="en-US" dirty="0"/>
              <a:t>（</a:t>
            </a:r>
            <a:r>
              <a:rPr kumimoji="1" lang="ja-JP" altLang="en-US"/>
              <a:t>大判ポスター</a:t>
            </a:r>
            <a:r>
              <a:rPr lang="ja-JP" altLang="en-US" dirty="0"/>
              <a:t>１</a:t>
            </a:r>
            <a:r>
              <a:rPr kumimoji="1" lang="ja-JP" altLang="en-US"/>
              <a:t>枚</a:t>
            </a:r>
            <a:r>
              <a:rPr kumimoji="1" lang="ja-JP" altLang="en-US" dirty="0"/>
              <a:t>とする場合の表示例）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E282AA-E558-C57A-BE35-D904778E635B}"/>
              </a:ext>
            </a:extLst>
          </p:cNvPr>
          <p:cNvSpPr/>
          <p:nvPr/>
        </p:nvSpPr>
        <p:spPr>
          <a:xfrm>
            <a:off x="838200" y="1259633"/>
            <a:ext cx="3855098" cy="4982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5025F4-D3DE-E9AD-B175-65A5D60266D8}"/>
              </a:ext>
            </a:extLst>
          </p:cNvPr>
          <p:cNvSpPr txBox="1"/>
          <p:nvPr/>
        </p:nvSpPr>
        <p:spPr>
          <a:xfrm>
            <a:off x="989045" y="1464906"/>
            <a:ext cx="3564294" cy="55399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演題番号　　タイトル・・・・・</a:t>
            </a:r>
            <a:endParaRPr kumimoji="1" lang="en-US" altLang="ja-JP" dirty="0"/>
          </a:p>
          <a:p>
            <a:pPr marL="541338"/>
            <a:r>
              <a:rPr lang="ja-JP" altLang="en-US" sz="1200" dirty="0"/>
              <a:t>発表者名（所属・・・・）発表者名（所属・・・・）</a:t>
            </a:r>
            <a:endParaRPr kumimoji="1" lang="ja-JP" altLang="en-US" sz="1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B7586C-60AF-FC7D-F849-0129608D8982}"/>
              </a:ext>
            </a:extLst>
          </p:cNvPr>
          <p:cNvSpPr txBox="1"/>
          <p:nvPr/>
        </p:nvSpPr>
        <p:spPr>
          <a:xfrm>
            <a:off x="1057469" y="5666793"/>
            <a:ext cx="356429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  <a:ea typeface="+mn-ea"/>
              </a:rPr>
              <a:t>日本看護倫理学会第</a:t>
            </a:r>
            <a:r>
              <a:rPr lang="en-US" altLang="ja-JP" sz="1200" dirty="0">
                <a:latin typeface="+mn-ea"/>
                <a:ea typeface="+mn-ea"/>
              </a:rPr>
              <a:t>16</a:t>
            </a:r>
            <a:r>
              <a:rPr lang="ja-JP" altLang="en-US" sz="1200" dirty="0">
                <a:latin typeface="+mn-ea"/>
                <a:ea typeface="+mn-ea"/>
              </a:rPr>
              <a:t>回年次大会　</a:t>
            </a:r>
            <a:r>
              <a:rPr lang="en-US" altLang="ja-JP" sz="1200" dirty="0">
                <a:latin typeface="+mn-ea"/>
                <a:ea typeface="+mn-ea"/>
              </a:rPr>
              <a:t>COI</a:t>
            </a:r>
            <a:r>
              <a:rPr lang="ja-JP" altLang="en-US" sz="1200" dirty="0">
                <a:latin typeface="+mn-ea"/>
                <a:ea typeface="+mn-ea"/>
              </a:rPr>
              <a:t>開示</a:t>
            </a:r>
            <a:endParaRPr lang="en-US" altLang="ja-JP" sz="1200" dirty="0">
              <a:latin typeface="+mn-ea"/>
              <a:ea typeface="+mn-ea"/>
            </a:endParaRPr>
          </a:p>
          <a:p>
            <a:r>
              <a:rPr lang="ja-JP" altLang="en-US" sz="1200" dirty="0">
                <a:latin typeface="+mn-ea"/>
                <a:ea typeface="+mn-ea"/>
              </a:rPr>
              <a:t>○○○○○○○○</a:t>
            </a:r>
            <a:r>
              <a:rPr lang="ja-JP" altLang="en-US" sz="1200" dirty="0">
                <a:latin typeface="+mn-ea"/>
              </a:rPr>
              <a:t>・・・</a:t>
            </a:r>
            <a:endParaRPr lang="en-US" altLang="ja-JP" sz="1200" dirty="0">
              <a:latin typeface="+mn-ea"/>
              <a:ea typeface="+mn-ea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7198C54-66B8-E942-ADC0-C39DD08C0CD6}"/>
              </a:ext>
            </a:extLst>
          </p:cNvPr>
          <p:cNvCxnSpPr/>
          <p:nvPr/>
        </p:nvCxnSpPr>
        <p:spPr>
          <a:xfrm>
            <a:off x="922178" y="5598367"/>
            <a:ext cx="36311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202D22-4E5E-C057-6EBC-4D2509DB69BF}"/>
              </a:ext>
            </a:extLst>
          </p:cNvPr>
          <p:cNvSpPr txBox="1"/>
          <p:nvPr/>
        </p:nvSpPr>
        <p:spPr>
          <a:xfrm>
            <a:off x="989045" y="2130871"/>
            <a:ext cx="3564294" cy="32316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3663"/>
            <a:r>
              <a:rPr lang="ja-JP" altLang="en-US" sz="1200" dirty="0"/>
              <a:t>目的</a:t>
            </a:r>
            <a:endParaRPr lang="en-US" altLang="ja-JP" sz="1200" dirty="0"/>
          </a:p>
          <a:p>
            <a:pPr marL="93663"/>
            <a:r>
              <a:rPr lang="ja-JP" altLang="en-US" sz="1200" dirty="0"/>
              <a:t>・・・・・・・・・・・・・・・・・・・・</a:t>
            </a:r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r>
              <a:rPr kumimoji="1" lang="ja-JP" altLang="en-US" sz="1200" dirty="0"/>
              <a:t>方法</a:t>
            </a:r>
            <a:endParaRPr kumimoji="1" lang="en-US" altLang="ja-JP" sz="1200" dirty="0"/>
          </a:p>
          <a:p>
            <a:pPr marL="93663"/>
            <a:r>
              <a:rPr lang="ja-JP" altLang="en-US" sz="1200" dirty="0"/>
              <a:t>・・・・・・・・・・・・・・・・・・・・・・・・・</a:t>
            </a:r>
            <a:endParaRPr lang="en-US" altLang="ja-JP" sz="1200" dirty="0"/>
          </a:p>
          <a:p>
            <a:pPr marL="93663"/>
            <a:endParaRPr kumimoji="1" lang="en-US" altLang="ja-JP" sz="1200" dirty="0"/>
          </a:p>
          <a:p>
            <a:pPr marL="93663"/>
            <a:r>
              <a:rPr lang="ja-JP" altLang="en-US" sz="1200" dirty="0"/>
              <a:t>結果</a:t>
            </a:r>
            <a:endParaRPr lang="en-US" altLang="ja-JP" sz="1200" dirty="0"/>
          </a:p>
          <a:p>
            <a:pPr marL="93663"/>
            <a:r>
              <a:rPr lang="ja-JP" altLang="en-US" sz="1200" dirty="0"/>
              <a:t>・・・・・・・・・・・・・・・・・・・・</a:t>
            </a:r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r>
              <a:rPr lang="ja-JP" altLang="en-US" sz="1200" dirty="0"/>
              <a:t>考察</a:t>
            </a:r>
            <a:endParaRPr lang="en-US" altLang="ja-JP" sz="1200" dirty="0"/>
          </a:p>
          <a:p>
            <a:pPr marL="93663"/>
            <a:r>
              <a:rPr lang="ja-JP" altLang="en-US" sz="1200" dirty="0"/>
              <a:t>・・・・・・・・・・・・・・・・・・・</a:t>
            </a:r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r>
              <a:rPr lang="ja-JP" altLang="en-US" sz="1200" dirty="0"/>
              <a:t>結論</a:t>
            </a:r>
            <a:endParaRPr lang="en-US" altLang="ja-JP" sz="1200" dirty="0"/>
          </a:p>
          <a:p>
            <a:pPr marL="93663"/>
            <a:r>
              <a:rPr lang="ja-JP" altLang="en-US" sz="1200" dirty="0"/>
              <a:t>・・・・・・・・・・・・・・・・・</a:t>
            </a:r>
            <a:endParaRPr lang="en-US" altLang="ja-JP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427294-FAE3-D023-8CEF-0E117907224E}"/>
              </a:ext>
            </a:extLst>
          </p:cNvPr>
          <p:cNvSpPr txBox="1"/>
          <p:nvPr/>
        </p:nvSpPr>
        <p:spPr>
          <a:xfrm>
            <a:off x="5215813" y="4620941"/>
            <a:ext cx="65337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latin typeface="+mn-ea"/>
                <a:ea typeface="+mn-ea"/>
              </a:rPr>
              <a:t>（例）</a:t>
            </a:r>
            <a:endParaRPr lang="en-US" altLang="ja-JP" sz="2400" dirty="0">
              <a:latin typeface="+mn-ea"/>
              <a:ea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latin typeface="+mn-ea"/>
                <a:ea typeface="+mn-ea"/>
              </a:rPr>
              <a:t>当演題発表に関連し、開示すべき</a:t>
            </a:r>
            <a:r>
              <a:rPr lang="en-US" altLang="ja-JP" sz="2400" dirty="0">
                <a:latin typeface="+mn-ea"/>
                <a:ea typeface="+mn-ea"/>
              </a:rPr>
              <a:t>COI</a:t>
            </a:r>
            <a:r>
              <a:rPr lang="ja-JP" altLang="en-US" sz="2400" dirty="0">
                <a:latin typeface="+mn-ea"/>
                <a:ea typeface="+mn-ea"/>
              </a:rPr>
              <a:t>関係にある</a:t>
            </a:r>
            <a:br>
              <a:rPr lang="en-US" altLang="ja-JP" sz="2400" dirty="0">
                <a:latin typeface="+mn-ea"/>
                <a:ea typeface="+mn-ea"/>
              </a:rPr>
            </a:br>
            <a:r>
              <a:rPr lang="ja-JP" altLang="en-US" sz="2400" dirty="0">
                <a:latin typeface="+mn-ea"/>
                <a:ea typeface="+mn-ea"/>
              </a:rPr>
              <a:t>企業・組織および団体等はありません。</a:t>
            </a:r>
            <a:endParaRPr kumimoji="1" lang="ja-JP" altLang="en-US" sz="2400" dirty="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C6D159CA-8460-0DE3-E524-9BC64BA30F5C}"/>
              </a:ext>
            </a:extLst>
          </p:cNvPr>
          <p:cNvCxnSpPr>
            <a:cxnSpLocks/>
          </p:cNvCxnSpPr>
          <p:nvPr/>
        </p:nvCxnSpPr>
        <p:spPr>
          <a:xfrm flipH="1">
            <a:off x="4292084" y="5478162"/>
            <a:ext cx="855305" cy="3431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36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239</Words>
  <Application>Microsoft Office PowerPoint</Application>
  <PresentationFormat>ワイド画面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利益相反状態がない場合の スライド表示例</vt:lpstr>
      <vt:lpstr>日本看護倫理学会第16回年次大会　COI開示</vt:lpstr>
      <vt:lpstr>（大判ポスター１枚とする場合の表示例）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利益相反（COI）について</dc:title>
  <cp:lastModifiedBy>Kunii</cp:lastModifiedBy>
  <cp:revision>4</cp:revision>
  <dcterms:created xsi:type="dcterms:W3CDTF">2019-06-04T05:48:38Z</dcterms:created>
  <dcterms:modified xsi:type="dcterms:W3CDTF">2023-04-21T00:59:15Z</dcterms:modified>
</cp:coreProperties>
</file>