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4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Iあり" id="{54BE980B-A18D-4052-AD53-62507C2A65CC}">
          <p14:sldIdLst>
            <p14:sldId id="261"/>
            <p14:sldId id="262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82" d="100"/>
          <a:sy n="82" d="100"/>
        </p:scale>
        <p:origin x="55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F43-C6D3-411C-ACB3-3292B5A434B2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83A-C3B7-4356-A36E-0315B2706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55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F43-C6D3-411C-ACB3-3292B5A434B2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83A-C3B7-4356-A36E-0315B2706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9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F43-C6D3-411C-ACB3-3292B5A434B2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83A-C3B7-4356-A36E-0315B2706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70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F43-C6D3-411C-ACB3-3292B5A434B2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83A-C3B7-4356-A36E-0315B2706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53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F43-C6D3-411C-ACB3-3292B5A434B2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83A-C3B7-4356-A36E-0315B2706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12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F43-C6D3-411C-ACB3-3292B5A434B2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83A-C3B7-4356-A36E-0315B2706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53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F43-C6D3-411C-ACB3-3292B5A434B2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83A-C3B7-4356-A36E-0315B2706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24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F43-C6D3-411C-ACB3-3292B5A434B2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83A-C3B7-4356-A36E-0315B2706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07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F43-C6D3-411C-ACB3-3292B5A434B2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83A-C3B7-4356-A36E-0315B2706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23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F43-C6D3-411C-ACB3-3292B5A434B2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83A-C3B7-4356-A36E-0315B2706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47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F43-C6D3-411C-ACB3-3292B5A434B2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A83A-C3B7-4356-A36E-0315B2706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9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93F43-C6D3-411C-ACB3-3292B5A434B2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3A83A-C3B7-4356-A36E-0315B2706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9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2C635F-6F3F-1865-E0C2-1DF85088F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7698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6600" dirty="0"/>
              <a:t>利益相反状態がある場合の</a:t>
            </a:r>
            <a:br>
              <a:rPr lang="en-US" altLang="ja-JP" sz="6600" dirty="0"/>
            </a:br>
            <a:r>
              <a:rPr lang="ja-JP" altLang="en-US" sz="6600" dirty="0"/>
              <a:t>スライド表示例</a:t>
            </a:r>
            <a:endParaRPr kumimoji="1" lang="ja-JP" altLang="en-US" sz="6600" dirty="0"/>
          </a:p>
        </p:txBody>
      </p:sp>
    </p:spTree>
    <p:extLst>
      <p:ext uri="{BB962C8B-B14F-4D97-AF65-F5344CB8AC3E}">
        <p14:creationId xmlns:p14="http://schemas.microsoft.com/office/powerpoint/2010/main" val="3574023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82565E-6057-134B-A734-58353B8DD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366"/>
            <a:ext cx="10515600" cy="1154251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dirty="0">
                <a:latin typeface="+mn-ea"/>
                <a:ea typeface="+mn-ea"/>
              </a:rPr>
              <a:t>日本看護倫理学会第</a:t>
            </a:r>
            <a:r>
              <a:rPr lang="en-US" altLang="ja-JP" sz="4000" dirty="0">
                <a:latin typeface="+mn-ea"/>
                <a:ea typeface="+mn-ea"/>
              </a:rPr>
              <a:t>16</a:t>
            </a:r>
            <a:r>
              <a:rPr lang="ja-JP" altLang="en-US" sz="4000" dirty="0">
                <a:latin typeface="+mn-ea"/>
                <a:ea typeface="+mn-ea"/>
              </a:rPr>
              <a:t>回年次大会　</a:t>
            </a:r>
            <a:r>
              <a:rPr lang="en-US" altLang="ja-JP" sz="4000" dirty="0">
                <a:latin typeface="+mn-ea"/>
                <a:ea typeface="+mn-ea"/>
              </a:rPr>
              <a:t>COI</a:t>
            </a:r>
            <a:r>
              <a:rPr lang="ja-JP" altLang="en-US" sz="4000" dirty="0">
                <a:latin typeface="+mn-ea"/>
                <a:ea typeface="+mn-ea"/>
              </a:rPr>
              <a:t>開示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2A9879-34EA-AF97-0048-5D035CB99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9617"/>
            <a:ext cx="10515600" cy="169232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dirty="0"/>
              <a:t>氏名　：　倫理花子</a:t>
            </a:r>
            <a:endParaRPr lang="en-US" altLang="ja-JP" dirty="0"/>
          </a:p>
          <a:p>
            <a:pPr marL="0" indent="0">
              <a:lnSpc>
                <a:spcPct val="100000"/>
              </a:lnSpc>
              <a:buNone/>
            </a:pPr>
            <a:r>
              <a:rPr kumimoji="1" lang="ja-JP" altLang="en-US" dirty="0"/>
              <a:t>所属　：　○○病院○○部</a:t>
            </a:r>
            <a:endParaRPr lang="en-US" altLang="ja-JP" dirty="0"/>
          </a:p>
          <a:p>
            <a:pPr marL="0" indent="0" algn="ctr">
              <a:lnSpc>
                <a:spcPct val="100000"/>
              </a:lnSpc>
              <a:spcBef>
                <a:spcPts val="1800"/>
              </a:spcBef>
              <a:buNone/>
            </a:pPr>
            <a:r>
              <a:rPr lang="ja-JP" altLang="en-US" sz="2400" dirty="0">
                <a:latin typeface="+mn-ea"/>
                <a:ea typeface="+mn-ea"/>
              </a:rPr>
              <a:t>当演題発表に関連し、開示すべき</a:t>
            </a:r>
            <a:r>
              <a:rPr lang="en-US" altLang="ja-JP" sz="2400" dirty="0">
                <a:latin typeface="+mn-ea"/>
                <a:ea typeface="+mn-ea"/>
              </a:rPr>
              <a:t>COI</a:t>
            </a:r>
            <a:r>
              <a:rPr lang="ja-JP" altLang="en-US" sz="2400" dirty="0">
                <a:latin typeface="+mn-ea"/>
                <a:ea typeface="+mn-ea"/>
              </a:rPr>
              <a:t>状態は以下の通りです</a:t>
            </a:r>
            <a:endParaRPr lang="en-US" altLang="ja-JP" sz="2400" dirty="0">
              <a:latin typeface="+mn-ea"/>
              <a:ea typeface="+mn-ea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4CBDC677-19A7-97E0-1763-E530D0420E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063045"/>
              </p:ext>
            </p:extLst>
          </p:nvPr>
        </p:nvGraphicFramePr>
        <p:xfrm>
          <a:off x="1759381" y="3133560"/>
          <a:ext cx="8470469" cy="33738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1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8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9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latin typeface="ＭＳ Ｐゴシック "/>
                          <a:ea typeface="+mn-ea"/>
                          <a:cs typeface="Meiryo UI" panose="020B0604030504040204" pitchFamily="50" charset="-128"/>
                        </a:rPr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>
                          <a:solidFill>
                            <a:schemeClr val="tx1"/>
                          </a:solidFill>
                          <a:latin typeface="ＭＳ Ｐゴシック "/>
                        </a:rPr>
                        <a:t>企業・団体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ＭＳ Ｐゴシック 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439">
                <a:tc>
                  <a:txBody>
                    <a:bodyPr/>
                    <a:lstStyle/>
                    <a:p>
                      <a:r>
                        <a:rPr lang="ja-JP" altLang="en-US" sz="1800" b="0" dirty="0">
                          <a:latin typeface="ＭＳ Ｐゴシック "/>
                        </a:rPr>
                        <a:t>役員・顧問</a:t>
                      </a:r>
                      <a:endParaRPr kumimoji="1" lang="ja-JP" altLang="en-US" b="0" dirty="0">
                        <a:latin typeface="ＭＳ Ｐゴシック 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ＭＳ Ｐゴシック 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439">
                <a:tc>
                  <a:txBody>
                    <a:bodyPr/>
                    <a:lstStyle/>
                    <a:p>
                      <a:r>
                        <a:rPr lang="ja-JP" altLang="en-US" sz="1800" b="0" dirty="0">
                          <a:latin typeface="ＭＳ Ｐゴシック "/>
                        </a:rPr>
                        <a:t>株保有・利益</a:t>
                      </a:r>
                      <a:endParaRPr kumimoji="1" lang="ja-JP" altLang="en-US" b="0" dirty="0">
                        <a:latin typeface="ＭＳ Ｐゴシック 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ＭＳ Ｐゴシック 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439">
                <a:tc>
                  <a:txBody>
                    <a:bodyPr/>
                    <a:lstStyle/>
                    <a:p>
                      <a:r>
                        <a:rPr lang="ja-JP" altLang="en-US" sz="1800" b="0" dirty="0">
                          <a:latin typeface="ＭＳ Ｐゴシック "/>
                        </a:rPr>
                        <a:t>特許権使用料</a:t>
                      </a:r>
                      <a:endParaRPr kumimoji="1" lang="ja-JP" altLang="en-US" b="0" dirty="0">
                        <a:latin typeface="ＭＳ Ｐゴシック 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ＭＳ Ｐゴシック 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439">
                <a:tc>
                  <a:txBody>
                    <a:bodyPr/>
                    <a:lstStyle/>
                    <a:p>
                      <a:r>
                        <a:rPr lang="ja-JP" altLang="en-US" sz="1800" b="0" dirty="0">
                          <a:latin typeface="ＭＳ Ｐゴシック "/>
                        </a:rPr>
                        <a:t>講演料</a:t>
                      </a:r>
                      <a:r>
                        <a:rPr lang="ja-JP" altLang="en-US" sz="1800" b="0" u="sng" dirty="0">
                          <a:latin typeface="ＭＳ Ｐゴシック "/>
                        </a:rPr>
                        <a:t>　</a:t>
                      </a:r>
                      <a:endParaRPr kumimoji="1" lang="ja-JP" altLang="en-US" b="0" dirty="0">
                        <a:latin typeface="ＭＳ Ｐゴシック 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ＭＳ Ｐゴシック 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439">
                <a:tc>
                  <a:txBody>
                    <a:bodyPr/>
                    <a:lstStyle/>
                    <a:p>
                      <a:r>
                        <a:rPr lang="ja-JP" altLang="en-US" sz="1800" b="0" dirty="0">
                          <a:latin typeface="ＭＳ Ｐゴシック "/>
                        </a:rPr>
                        <a:t>原稿料</a:t>
                      </a:r>
                      <a:endParaRPr kumimoji="1" lang="ja-JP" altLang="en-US" b="0" dirty="0">
                        <a:latin typeface="ＭＳ Ｐゴシック 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latin typeface="ＭＳ Ｐゴシック "/>
                          <a:ea typeface="+mn-ea"/>
                          <a:cs typeface="Meiryo UI" panose="020B0604030504040204" pitchFamily="50" charset="-128"/>
                        </a:rPr>
                        <a:t>○○株式会社、株式会社○○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439">
                <a:tc>
                  <a:txBody>
                    <a:bodyPr/>
                    <a:lstStyle/>
                    <a:p>
                      <a:r>
                        <a:rPr lang="ja-JP" altLang="en-US" sz="1800" b="0" dirty="0">
                          <a:latin typeface="ＭＳ Ｐゴシック "/>
                        </a:rPr>
                        <a:t>研究費</a:t>
                      </a:r>
                      <a:endParaRPr kumimoji="1" lang="ja-JP" altLang="en-US" b="0" dirty="0">
                        <a:latin typeface="ＭＳ Ｐゴシック 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ＭＳ Ｐゴシック 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439">
                <a:tc>
                  <a:txBody>
                    <a:bodyPr/>
                    <a:lstStyle/>
                    <a:p>
                      <a:r>
                        <a:rPr lang="ja-JP" altLang="en-US" sz="1800" b="0" dirty="0">
                          <a:latin typeface="ＭＳ Ｐゴシック "/>
                        </a:rPr>
                        <a:t>奨学寄附金</a:t>
                      </a:r>
                      <a:endParaRPr kumimoji="1" lang="ja-JP" altLang="en-US" b="0" dirty="0">
                        <a:latin typeface="ＭＳ Ｐゴシック 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ＭＳ Ｐゴシック 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661">
                <a:tc>
                  <a:txBody>
                    <a:bodyPr/>
                    <a:lstStyle/>
                    <a:p>
                      <a:r>
                        <a:rPr lang="ja-JP" altLang="en-US" sz="1800" b="0" dirty="0">
                          <a:latin typeface="ＭＳ Ｐゴシック "/>
                        </a:rPr>
                        <a:t>その他</a:t>
                      </a:r>
                      <a:endParaRPr lang="en-US" altLang="ja-JP" sz="1800" b="0" dirty="0">
                        <a:latin typeface="ＭＳ Ｐゴシック 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ＭＳ Ｐゴシック 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66E28E9-4328-6249-228E-926AFEE025E8}"/>
              </a:ext>
            </a:extLst>
          </p:cNvPr>
          <p:cNvSpPr/>
          <p:nvPr/>
        </p:nvSpPr>
        <p:spPr>
          <a:xfrm>
            <a:off x="5043851" y="3836938"/>
            <a:ext cx="4481149" cy="900333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/>
              <a:t>・該当項目</a:t>
            </a:r>
            <a:r>
              <a:rPr lang="ja-JP" altLang="en-US" sz="1600" dirty="0"/>
              <a:t>に</a:t>
            </a:r>
            <a:r>
              <a:rPr lang="ja-JP" altLang="en-US" sz="1600" dirty="0">
                <a:solidFill>
                  <a:schemeClr val="tx1"/>
                </a:solidFill>
              </a:rPr>
              <a:t>企業・団体</a:t>
            </a:r>
            <a:r>
              <a:rPr lang="ja-JP" altLang="en-US" sz="1600" dirty="0"/>
              <a:t>を</a:t>
            </a:r>
            <a:r>
              <a:rPr kumimoji="1" lang="ja-JP" altLang="en-US" sz="1600" dirty="0"/>
              <a:t>記載してください</a:t>
            </a:r>
            <a:endParaRPr kumimoji="1" lang="en-US" altLang="ja-JP" sz="1600" dirty="0"/>
          </a:p>
          <a:p>
            <a:r>
              <a:rPr lang="ja-JP" altLang="en-US" sz="1600" dirty="0"/>
              <a:t>・金額の記載は不要です。</a:t>
            </a:r>
            <a:endParaRPr lang="en-US" altLang="ja-JP" sz="1600" dirty="0"/>
          </a:p>
          <a:p>
            <a:r>
              <a:rPr kumimoji="1" lang="ja-JP" altLang="en-US" sz="1600" dirty="0"/>
              <a:t>・この説明書きは削除してください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789961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50E7C1-9F98-B028-AE86-6F19BD488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2540"/>
          </a:xfrm>
        </p:spPr>
        <p:txBody>
          <a:bodyPr/>
          <a:lstStyle/>
          <a:p>
            <a:r>
              <a:rPr kumimoji="1" lang="ja-JP" altLang="en-US" dirty="0"/>
              <a:t>（大判ポスター１枚とする場合の表示例）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CE282AA-E558-C57A-BE35-D904778E635B}"/>
              </a:ext>
            </a:extLst>
          </p:cNvPr>
          <p:cNvSpPr/>
          <p:nvPr/>
        </p:nvSpPr>
        <p:spPr>
          <a:xfrm>
            <a:off x="838200" y="1259633"/>
            <a:ext cx="3855098" cy="4982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D5025F4-D3DE-E9AD-B175-65A5D60266D8}"/>
              </a:ext>
            </a:extLst>
          </p:cNvPr>
          <p:cNvSpPr txBox="1"/>
          <p:nvPr/>
        </p:nvSpPr>
        <p:spPr>
          <a:xfrm>
            <a:off x="989045" y="1464906"/>
            <a:ext cx="3564294" cy="55399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演題番号　　タイトル・・・・・</a:t>
            </a:r>
            <a:endParaRPr kumimoji="1" lang="en-US" altLang="ja-JP" dirty="0"/>
          </a:p>
          <a:p>
            <a:pPr marL="541338"/>
            <a:r>
              <a:rPr lang="ja-JP" altLang="en-US" sz="1200" dirty="0"/>
              <a:t>発表者名（所属・・・・）発表者名（所属・・・・）</a:t>
            </a:r>
            <a:endParaRPr kumimoji="1" lang="ja-JP" altLang="en-US" sz="1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B7586C-60AF-FC7D-F849-0129608D8982}"/>
              </a:ext>
            </a:extLst>
          </p:cNvPr>
          <p:cNvSpPr txBox="1"/>
          <p:nvPr/>
        </p:nvSpPr>
        <p:spPr>
          <a:xfrm>
            <a:off x="1057469" y="5666793"/>
            <a:ext cx="3564294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  <a:ea typeface="+mn-ea"/>
              </a:rPr>
              <a:t>日本看護倫理学会第</a:t>
            </a:r>
            <a:r>
              <a:rPr lang="en-US" altLang="ja-JP" sz="1200" dirty="0">
                <a:latin typeface="+mn-ea"/>
                <a:ea typeface="+mn-ea"/>
              </a:rPr>
              <a:t>16</a:t>
            </a:r>
            <a:r>
              <a:rPr lang="ja-JP" altLang="en-US" sz="1200" dirty="0">
                <a:latin typeface="+mn-ea"/>
                <a:ea typeface="+mn-ea"/>
              </a:rPr>
              <a:t>回年次大会　</a:t>
            </a:r>
            <a:r>
              <a:rPr lang="en-US" altLang="ja-JP" sz="1200" dirty="0">
                <a:latin typeface="+mn-ea"/>
                <a:ea typeface="+mn-ea"/>
              </a:rPr>
              <a:t>COI</a:t>
            </a:r>
            <a:r>
              <a:rPr lang="ja-JP" altLang="en-US" sz="1200" dirty="0">
                <a:latin typeface="+mn-ea"/>
                <a:ea typeface="+mn-ea"/>
              </a:rPr>
              <a:t>開示</a:t>
            </a:r>
            <a:endParaRPr lang="en-US" altLang="ja-JP" sz="1200" dirty="0">
              <a:latin typeface="+mn-ea"/>
              <a:ea typeface="+mn-ea"/>
            </a:endParaRPr>
          </a:p>
          <a:p>
            <a:r>
              <a:rPr lang="ja-JP" altLang="en-US" sz="1200" dirty="0">
                <a:latin typeface="+mn-ea"/>
                <a:ea typeface="+mn-ea"/>
              </a:rPr>
              <a:t>○○○○○○○○</a:t>
            </a:r>
            <a:r>
              <a:rPr lang="ja-JP" altLang="en-US" sz="1200" dirty="0">
                <a:latin typeface="+mn-ea"/>
              </a:rPr>
              <a:t>・・・</a:t>
            </a:r>
            <a:endParaRPr lang="en-US" altLang="ja-JP" sz="1200" dirty="0">
              <a:latin typeface="+mn-ea"/>
              <a:ea typeface="+mn-ea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07198C54-66B8-E942-ADC0-C39DD08C0CD6}"/>
              </a:ext>
            </a:extLst>
          </p:cNvPr>
          <p:cNvCxnSpPr/>
          <p:nvPr/>
        </p:nvCxnSpPr>
        <p:spPr>
          <a:xfrm>
            <a:off x="922178" y="5598367"/>
            <a:ext cx="36311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1202D22-4E5E-C057-6EBC-4D2509DB69BF}"/>
              </a:ext>
            </a:extLst>
          </p:cNvPr>
          <p:cNvSpPr txBox="1"/>
          <p:nvPr/>
        </p:nvSpPr>
        <p:spPr>
          <a:xfrm>
            <a:off x="989045" y="2130871"/>
            <a:ext cx="3564294" cy="32316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93663"/>
            <a:r>
              <a:rPr lang="ja-JP" altLang="en-US" sz="1200" dirty="0"/>
              <a:t>目的</a:t>
            </a:r>
            <a:endParaRPr lang="en-US" altLang="ja-JP" sz="1200" dirty="0"/>
          </a:p>
          <a:p>
            <a:pPr marL="93663"/>
            <a:r>
              <a:rPr lang="ja-JP" altLang="en-US" sz="1200" dirty="0"/>
              <a:t>・・・・・・・・・・・・・・・・・・・・</a:t>
            </a:r>
            <a:endParaRPr lang="en-US" altLang="ja-JP" sz="1200" dirty="0"/>
          </a:p>
          <a:p>
            <a:pPr marL="93663"/>
            <a:endParaRPr lang="en-US" altLang="ja-JP" sz="1200" dirty="0"/>
          </a:p>
          <a:p>
            <a:pPr marL="93663"/>
            <a:r>
              <a:rPr kumimoji="1" lang="ja-JP" altLang="en-US" sz="1200" dirty="0"/>
              <a:t>方法</a:t>
            </a:r>
            <a:endParaRPr kumimoji="1" lang="en-US" altLang="ja-JP" sz="1200" dirty="0"/>
          </a:p>
          <a:p>
            <a:pPr marL="93663"/>
            <a:r>
              <a:rPr lang="ja-JP" altLang="en-US" sz="1200" dirty="0"/>
              <a:t>・・・・・・・・・・・・・・・・・・・・・・・・・</a:t>
            </a:r>
            <a:endParaRPr lang="en-US" altLang="ja-JP" sz="1200" dirty="0"/>
          </a:p>
          <a:p>
            <a:pPr marL="93663"/>
            <a:endParaRPr kumimoji="1" lang="en-US" altLang="ja-JP" sz="1200" dirty="0"/>
          </a:p>
          <a:p>
            <a:pPr marL="93663"/>
            <a:r>
              <a:rPr lang="ja-JP" altLang="en-US" sz="1200" dirty="0"/>
              <a:t>結果</a:t>
            </a:r>
            <a:endParaRPr lang="en-US" altLang="ja-JP" sz="1200" dirty="0"/>
          </a:p>
          <a:p>
            <a:pPr marL="93663"/>
            <a:r>
              <a:rPr lang="ja-JP" altLang="en-US" sz="1200" dirty="0"/>
              <a:t>・・・・・・・・・・・・・・・・・・・・</a:t>
            </a:r>
            <a:endParaRPr lang="en-US" altLang="ja-JP" sz="1200" dirty="0"/>
          </a:p>
          <a:p>
            <a:pPr marL="93663"/>
            <a:endParaRPr lang="en-US" altLang="ja-JP" sz="1200" dirty="0"/>
          </a:p>
          <a:p>
            <a:pPr marL="93663"/>
            <a:endParaRPr lang="en-US" altLang="ja-JP" sz="1200" dirty="0"/>
          </a:p>
          <a:p>
            <a:pPr marL="93663"/>
            <a:endParaRPr lang="en-US" altLang="ja-JP" sz="1200" dirty="0"/>
          </a:p>
          <a:p>
            <a:pPr marL="93663"/>
            <a:endParaRPr lang="en-US" altLang="ja-JP" sz="1200" dirty="0"/>
          </a:p>
          <a:p>
            <a:pPr marL="93663"/>
            <a:r>
              <a:rPr lang="ja-JP" altLang="en-US" sz="1200" dirty="0"/>
              <a:t>考察</a:t>
            </a:r>
            <a:endParaRPr lang="en-US" altLang="ja-JP" sz="1200" dirty="0"/>
          </a:p>
          <a:p>
            <a:pPr marL="93663"/>
            <a:r>
              <a:rPr lang="ja-JP" altLang="en-US" sz="1200" dirty="0"/>
              <a:t>・・・・・・・・・・・・・・・・・・・</a:t>
            </a:r>
            <a:endParaRPr lang="en-US" altLang="ja-JP" sz="1200" dirty="0"/>
          </a:p>
          <a:p>
            <a:pPr marL="93663"/>
            <a:endParaRPr lang="en-US" altLang="ja-JP" sz="1200" dirty="0"/>
          </a:p>
          <a:p>
            <a:pPr marL="93663"/>
            <a:r>
              <a:rPr lang="ja-JP" altLang="en-US" sz="1200" dirty="0"/>
              <a:t>結論</a:t>
            </a:r>
            <a:endParaRPr lang="en-US" altLang="ja-JP" sz="1200" dirty="0"/>
          </a:p>
          <a:p>
            <a:pPr marL="93663"/>
            <a:r>
              <a:rPr lang="ja-JP" altLang="en-US" sz="1200" dirty="0"/>
              <a:t>・・・・・・・・・・・・・・・・・</a:t>
            </a:r>
            <a:endParaRPr lang="en-US" altLang="ja-JP" sz="12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427294-FAE3-D023-8CEF-0E117907224E}"/>
              </a:ext>
            </a:extLst>
          </p:cNvPr>
          <p:cNvSpPr txBox="1"/>
          <p:nvPr/>
        </p:nvSpPr>
        <p:spPr>
          <a:xfrm>
            <a:off x="5250415" y="4404909"/>
            <a:ext cx="6533760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>
                <a:latin typeface="+mn-ea"/>
                <a:ea typeface="+mn-ea"/>
              </a:rPr>
              <a:t>（例）</a:t>
            </a:r>
            <a:endParaRPr lang="en-US" altLang="ja-JP" sz="2400" dirty="0">
              <a:latin typeface="+mn-ea"/>
              <a:ea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>
                <a:latin typeface="+mn-ea"/>
                <a:ea typeface="+mn-ea"/>
              </a:rPr>
              <a:t>当演題発表に関連し、開示すべき</a:t>
            </a:r>
            <a:r>
              <a:rPr lang="en-US" altLang="ja-JP" sz="2400" dirty="0">
                <a:latin typeface="+mn-ea"/>
                <a:ea typeface="+mn-ea"/>
              </a:rPr>
              <a:t>COI</a:t>
            </a:r>
            <a:r>
              <a:rPr lang="ja-JP" altLang="en-US" sz="2400" dirty="0">
                <a:latin typeface="+mn-ea"/>
                <a:ea typeface="+mn-ea"/>
              </a:rPr>
              <a:t>状態は</a:t>
            </a:r>
            <a:endParaRPr lang="en-US" altLang="ja-JP" sz="2400" dirty="0">
              <a:latin typeface="+mn-ea"/>
              <a:ea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>
                <a:latin typeface="+mn-ea"/>
                <a:ea typeface="+mn-ea"/>
              </a:rPr>
              <a:t>以下の通りです。</a:t>
            </a:r>
            <a:endParaRPr lang="en-US" altLang="ja-JP" sz="2400" dirty="0">
              <a:latin typeface="+mn-ea"/>
              <a:ea typeface="+mn-ea"/>
            </a:endParaRPr>
          </a:p>
          <a:p>
            <a:pPr>
              <a:spcBef>
                <a:spcPts val="1200"/>
              </a:spcBef>
            </a:pPr>
            <a:r>
              <a:rPr lang="ja-JP" altLang="en-US" sz="2400" dirty="0">
                <a:latin typeface="+mn-ea"/>
                <a:ea typeface="+mn-ea"/>
              </a:rPr>
              <a:t>・原稿料：</a:t>
            </a:r>
            <a:r>
              <a:rPr kumimoji="1" lang="ja-JP" altLang="en-US" sz="2400" b="0" dirty="0">
                <a:latin typeface="ＭＳ Ｐゴシック "/>
                <a:ea typeface="+mn-ea"/>
                <a:cs typeface="Meiryo UI" panose="020B0604030504040204" pitchFamily="50" charset="-128"/>
              </a:rPr>
              <a:t>○○株式会社、株式会社○○</a:t>
            </a: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C6D159CA-8460-0DE3-E524-9BC64BA30F5C}"/>
              </a:ext>
            </a:extLst>
          </p:cNvPr>
          <p:cNvCxnSpPr>
            <a:cxnSpLocks/>
          </p:cNvCxnSpPr>
          <p:nvPr/>
        </p:nvCxnSpPr>
        <p:spPr>
          <a:xfrm flipH="1">
            <a:off x="4292084" y="5478162"/>
            <a:ext cx="855305" cy="3431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9057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290</Words>
  <Application>Microsoft Office PowerPoint</Application>
  <PresentationFormat>ワイド画面</PresentationFormat>
  <Paragraphs>45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ＭＳ Ｐゴシック </vt:lpstr>
      <vt:lpstr>Arial</vt:lpstr>
      <vt:lpstr>Calibri</vt:lpstr>
      <vt:lpstr>Calibri Light</vt:lpstr>
      <vt:lpstr>Office テーマ</vt:lpstr>
      <vt:lpstr>利益相反状態がある場合の スライド表示例</vt:lpstr>
      <vt:lpstr>日本看護倫理学会第16回年次大会　COI開示</vt:lpstr>
      <vt:lpstr>（大判ポスター１枚とする場合の表示例）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利益相反（COI）について</dc:title>
  <cp:lastModifiedBy>Kunii</cp:lastModifiedBy>
  <cp:revision>4</cp:revision>
  <dcterms:created xsi:type="dcterms:W3CDTF">2019-06-04T05:48:38Z</dcterms:created>
  <dcterms:modified xsi:type="dcterms:W3CDTF">2023-04-21T01:40:17Z</dcterms:modified>
</cp:coreProperties>
</file>